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58" r:id="rId4"/>
    <p:sldId id="259" r:id="rId5"/>
    <p:sldId id="260" r:id="rId6"/>
    <p:sldId id="261" r:id="rId7"/>
    <p:sldId id="265" r:id="rId8"/>
    <p:sldId id="264" r:id="rId9"/>
    <p:sldId id="266" r:id="rId10"/>
    <p:sldId id="268" r:id="rId11"/>
    <p:sldId id="263" r:id="rId12"/>
    <p:sldId id="262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CE1DC-AC91-4AE3-8925-8657DC0D2B5F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E9827-45E9-4B7C-AA69-E244BEF77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CE1DC-AC91-4AE3-8925-8657DC0D2B5F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E9827-45E9-4B7C-AA69-E244BEF77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CE1DC-AC91-4AE3-8925-8657DC0D2B5F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E9827-45E9-4B7C-AA69-E244BEF77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CE1DC-AC91-4AE3-8925-8657DC0D2B5F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E9827-45E9-4B7C-AA69-E244BEF77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CE1DC-AC91-4AE3-8925-8657DC0D2B5F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E9827-45E9-4B7C-AA69-E244BEF77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CE1DC-AC91-4AE3-8925-8657DC0D2B5F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E9827-45E9-4B7C-AA69-E244BEF77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CE1DC-AC91-4AE3-8925-8657DC0D2B5F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E9827-45E9-4B7C-AA69-E244BEF77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CE1DC-AC91-4AE3-8925-8657DC0D2B5F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E9827-45E9-4B7C-AA69-E244BEF77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CE1DC-AC91-4AE3-8925-8657DC0D2B5F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E9827-45E9-4B7C-AA69-E244BEF77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CE1DC-AC91-4AE3-8925-8657DC0D2B5F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E9827-45E9-4B7C-AA69-E244BEF77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CE1DC-AC91-4AE3-8925-8657DC0D2B5F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E9827-45E9-4B7C-AA69-E244BEF77D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92D05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BBCE1DC-AC91-4AE3-8925-8657DC0D2B5F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59E9827-45E9-4B7C-AA69-E244BEF77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ÑÐ¾Ð½ Ð´Ð»Ñ Ð¿ÑÐµÐ·ÐµÐ½ÑÐ°ÑÐ¸Ð¹ Ð´ÐµÑÑ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547"/>
            <a:ext cx="8639999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7" y="2180274"/>
            <a:ext cx="8207951" cy="40318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спользования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интерактивных технологий в образовательном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процессе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Вахрушева И.Л.</a:t>
            </a:r>
          </a:p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Стрельникова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Ж.В.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Ð°ÑÑÐ¸Ð½ÐºÐ¸ Ð¿Ð¾ Ð·Ð°Ð¿ÑÐ¾ÑÑ ÑÐ¾Ð½ Ð´Ð»Ñ Ð¿ÑÐµÐ·ÐµÐ½ÑÐ°ÑÐ¸Ð¹ Ð´ÐµÑÑ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59" cy="634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дс260\Desktop\мои документы\12 группа\Фото ЛЭПБУКА\102MSDCF\DSC004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0" t="10848" b="19096"/>
          <a:stretch/>
        </p:blipFill>
        <p:spPr bwMode="auto">
          <a:xfrm>
            <a:off x="395536" y="404664"/>
            <a:ext cx="6336000" cy="36073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дс260\Desktop\мои документы\12 группа\Фото ЛЭПБУКА\102MSDCF\DSC004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20" t="5902" r="4068" b="3050"/>
          <a:stretch/>
        </p:blipFill>
        <p:spPr bwMode="auto">
          <a:xfrm>
            <a:off x="5292080" y="3140968"/>
            <a:ext cx="3479961" cy="32681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725144"/>
            <a:ext cx="339323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9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ÐÐ°ÑÑÐ¸Ð½ÐºÐ¸ Ð¿Ð¾ Ð·Ð°Ð¿ÑÐ¾ÑÑ ÑÐ¾Ð½ Ð´Ð»Ñ Ð¿ÑÐµÐ·ÐµÐ½ÑÐ°ÑÐ¸Ð¹ Ð´ÐµÑÑ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000" cy="64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402000" cy="453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767" y="1610792"/>
            <a:ext cx="3321000" cy="442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 descr="C:\Users\Димон\Desktop\мама\анимашки\detia-30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5414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476672"/>
            <a:ext cx="742737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Информационно-   коммуникативные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технологии 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(ИКТ)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91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ÐÐ°ÑÑÐ¸Ð½ÐºÐ¸ Ð¿Ð¾ Ð·Ð°Ð¿ÑÐ¾ÑÑ ÑÐ¾Ð½ Ð´Ð»Ñ Ð¿ÑÐµÐ·ÐµÐ½ÑÐ°ÑÐ¸Ð¹ Ð´ÐµÑÑ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91999" cy="64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026"/>
          <a:stretch/>
        </p:blipFill>
        <p:spPr bwMode="auto">
          <a:xfrm>
            <a:off x="539552" y="2077461"/>
            <a:ext cx="3996000" cy="36117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 descr="C:\Users\Димон\Desktop\мама\анимашки\detia-26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476" y="5445224"/>
            <a:ext cx="136815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76672"/>
            <a:ext cx="7596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Информационно-коммуникативные технологии </a:t>
            </a: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ИКТ)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:\Фото КМО\DSC017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3"/>
          <a:stretch/>
        </p:blipFill>
        <p:spPr bwMode="auto">
          <a:xfrm>
            <a:off x="4703534" y="1988840"/>
            <a:ext cx="3998327" cy="36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46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Ð°ÑÑÐ¸Ð½ÐºÐ¸ Ð¿Ð¾ Ð·Ð°Ð¿ÑÐ¾ÑÑ ÑÐ¾Ð½ Ð´Ð»Ñ Ð¿ÑÐµÐ·ÐµÐ½ÑÐ°ÑÐ¸Ð¹ Ð´ÐµÑÑ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124" y="188640"/>
            <a:ext cx="8676000" cy="650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3276364" cy="43684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Димон\Desktop\с телефона\20190121_101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5976" y="2352269"/>
            <a:ext cx="4410080" cy="3312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692696"/>
            <a:ext cx="684085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Световая  песочница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13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ÑÐ¾Ð½ Ð´Ð»Ñ Ð¿ÑÐµÐ·ÐµÐ½ÑÐ°ÑÐ¸Ð¹ Ð´ÐµÑÑ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547"/>
            <a:ext cx="8639999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:\фото мат ринга, экскурсии по городу\DSC02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8052"/>
            <a:ext cx="3591928" cy="345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-27384"/>
            <a:ext cx="3600400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I:\фото мат ринга, экскурсии по городу\DSC026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14052"/>
            <a:ext cx="4560001" cy="342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:\фото мат ринга, экскурсии по городу\DSC026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519" y="3573016"/>
            <a:ext cx="3888000" cy="291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77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ÐÐ°ÑÑÐ¸Ð½ÐºÐ¸ Ð¿Ð¾ Ð·Ð°Ð¿ÑÐ¾ÑÑ ÑÐ¾Ð½ Ð´Ð»Ñ Ð¿ÑÐµÐ·ÐµÐ½ÑÐ°ÑÐ¸Ð¹ Ð´ÐµÑÑ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024" cy="62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1544" y="476672"/>
            <a:ext cx="45007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парах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Димон\Desktop\Новая папка (2)\IMG_20191125_1145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248000" cy="318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815"/>
          <a:stretch/>
        </p:blipFill>
        <p:spPr bwMode="auto">
          <a:xfrm>
            <a:off x="4211960" y="2852936"/>
            <a:ext cx="4532640" cy="345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19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ÐÐ°ÑÑÐ¸Ð½ÐºÐ¸ Ð¿Ð¾ Ð·Ð°Ð¿ÑÐ¾ÑÑ ÑÐ¾Ð½ Ð´Ð»Ñ Ð¿ÑÐµÐ·ÐµÐ½ÑÐ°ÑÐ¸Ð¹ Ð´ÐµÑÑ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000" y="136038"/>
            <a:ext cx="8687999" cy="65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:\фото для презентации интерактив\20180713_120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705" y="2808977"/>
            <a:ext cx="3615710" cy="252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фото для презентации интерактив\IMG-20181218-WA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27758"/>
            <a:ext cx="2304000" cy="37325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9" y="44624"/>
            <a:ext cx="516688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малых группах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:\фото для презентации интерактив\20190122_0803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48152" y="2708832"/>
            <a:ext cx="3960000" cy="237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34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ÑÐ¾Ð½ Ð´Ð»Ñ Ð¿ÑÐµÐ·ÐµÐ½ÑÐ°ÑÐ¸Ð¹ Ð´ÐµÑÑ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43105" cy="62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фото для презентации интерактив\IMG_20191126_102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840" y="620688"/>
            <a:ext cx="3798336" cy="56166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764704"/>
            <a:ext cx="239790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Карусель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1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ÐÐ°ÑÑÐ¸Ð½ÐºÐ¸ Ð¿Ð¾ Ð·Ð°Ð¿ÑÐ¾ÑÑ ÑÐ¾Ð½ Ð´Ð»Ñ Ð¿ÑÐµÐ·ÐµÐ½ÑÐ°ÑÐ¸Ð¹ Ð´ÐµÑÑ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024" cy="62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7500"/>
            <a:ext cx="4284000" cy="5712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348880"/>
            <a:ext cx="2880320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0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ÐÐ°ÑÑÐ¸Ð½ÐºÐ¸ Ð¿Ð¾ Ð·Ð°Ð¿ÑÐ¾ÑÑ ÑÐ¾Ð½ Ð´Ð»Ñ Ð¿ÑÐµÐ·ÐµÐ½ÑÐ°ÑÐ¸Ð¹ Ð´ÐµÑÑ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843"/>
            <a:ext cx="8678423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080454" cy="31769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080454" cy="33843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1052736"/>
            <a:ext cx="239398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Показуха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7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ÑÐ¾Ð½ Ð´Ð»Ñ Ð¿ÑÐµÐ·ÐµÐ½ÑÐ°ÑÐ¸Ð¹ Ð´ÐµÑÑ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3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9949" y="1916832"/>
            <a:ext cx="5484101" cy="41130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2515" y="764704"/>
            <a:ext cx="413574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 и против» </a:t>
            </a:r>
          </a:p>
        </p:txBody>
      </p:sp>
    </p:spTree>
    <p:extLst>
      <p:ext uri="{BB962C8B-B14F-4D97-AF65-F5344CB8AC3E}">
        <p14:creationId xmlns:p14="http://schemas.microsoft.com/office/powerpoint/2010/main" xmlns="" val="9636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Ð°ÑÑÐ¸Ð½ÐºÐ¸ Ð¿Ð¾ Ð·Ð°Ð¿ÑÐ¾ÑÑ ÑÐ¾Ð½ Ð´Ð»Ñ Ð¿ÑÐµÐ·ÐµÐ½ÑÐ°ÑÐ¸Ð¹ Ð´ÐµÑÑ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1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с260\Desktop\мои документы\12 группа\Фото ЛЭПБУКА\102MSDCF\DSC0039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59" t="16644" r="9322" b="7772"/>
          <a:stretch/>
        </p:blipFill>
        <p:spPr bwMode="auto">
          <a:xfrm>
            <a:off x="2123728" y="652322"/>
            <a:ext cx="5400000" cy="29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2348880"/>
            <a:ext cx="734228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1600" b="1" dirty="0" smtClean="0"/>
              <a:t>Цель: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Обобщение и систематизация представлений старших дошкольников о муравье.</a:t>
            </a:r>
          </a:p>
          <a:p>
            <a:r>
              <a:rPr lang="ru-RU" sz="1600" b="1" dirty="0"/>
              <a:t>Задачи:</a:t>
            </a:r>
          </a:p>
          <a:p>
            <a:r>
              <a:rPr lang="ru-RU" sz="1600" dirty="0"/>
              <a:t> 1 Повышать познавательный  интерес к жизни муравьёв.</a:t>
            </a:r>
          </a:p>
          <a:p>
            <a:r>
              <a:rPr lang="ru-RU" sz="1600" dirty="0"/>
              <a:t>2 Закреплять, расширять и систематизировать представления детей о муравье.</a:t>
            </a:r>
          </a:p>
          <a:p>
            <a:r>
              <a:rPr lang="ru-RU" sz="1600" dirty="0"/>
              <a:t>3 Развивать монологическую речь,  логическое мышление, внимание, память, </a:t>
            </a:r>
            <a:r>
              <a:rPr lang="ru-RU" sz="1600" dirty="0" smtClean="0"/>
              <a:t> </a:t>
            </a:r>
            <a:r>
              <a:rPr lang="ru-RU" sz="1600" dirty="0"/>
              <a:t>математические представления.</a:t>
            </a:r>
          </a:p>
          <a:p>
            <a:r>
              <a:rPr lang="ru-RU" sz="1600" dirty="0"/>
              <a:t>4 Развивать мелкую моторику.</a:t>
            </a:r>
          </a:p>
          <a:p>
            <a:r>
              <a:rPr lang="ru-RU" sz="1600" dirty="0"/>
              <a:t>5 Воспитывать экологическую сознательность.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54868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Авторы-составители:  Вахрушева И.Л. воспитатель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Ярославцева М.Н. учитель логопед.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04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414</TotalTime>
  <Words>98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Димон</dc:creator>
  <cp:lastModifiedBy>1</cp:lastModifiedBy>
  <cp:revision>26</cp:revision>
  <dcterms:created xsi:type="dcterms:W3CDTF">2019-11-29T10:47:11Z</dcterms:created>
  <dcterms:modified xsi:type="dcterms:W3CDTF">2019-12-09T08:05:14Z</dcterms:modified>
</cp:coreProperties>
</file>