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247A"/>
    <a:srgbClr val="C52378"/>
    <a:srgbClr val="98124D"/>
    <a:srgbClr val="853E5B"/>
    <a:srgbClr val="F94900"/>
    <a:srgbClr val="613125"/>
    <a:srgbClr val="AC187B"/>
    <a:srgbClr val="542939"/>
    <a:srgbClr val="E4ECD1"/>
    <a:srgbClr val="8ED35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4956" y="1305342"/>
            <a:ext cx="67340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4" name="Picture 2" descr="C:\Users\User\Desktop\КОНСУЛЬТАЦИИ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5719" y="1351129"/>
            <a:ext cx="5281684" cy="3466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9218" name="Picture 2" descr="C:\Users\User\Desktop\КОНСУЛЬТАЦИИ\Моторика\UJ5EBcW_uH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033" y="565073"/>
            <a:ext cx="7436339" cy="567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0242" name="Picture 2" descr="C:\Users\User\Desktop\КОНСУЛЬТАЦИИ\Моторика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048" y="624384"/>
            <a:ext cx="7506268" cy="5680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1266" name="Picture 2" descr="C:\Users\User\Desktop\КОНСУЛЬТАЦИИ\Моторика\VDMqAeAe5h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696" y="616055"/>
            <a:ext cx="7438029" cy="562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2290" name="Picture 2" descr="C:\Users\User\Desktop\КОНСУЛЬТАЦИИ\Моторика\XS1sfJnVq-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5343" y="586854"/>
            <a:ext cx="7410735" cy="5595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4252" y="1552818"/>
            <a:ext cx="263795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83374"/>
            <a:ext cx="473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600" b="1" dirty="0">
              <a:ln w="9525">
                <a:noFill/>
              </a:ln>
              <a:solidFill>
                <a:schemeClr val="accent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 descr="C:\Users\User\Desktop\КОНСУЛЬТАЦИИ\Моторика\2ol-mmINL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103" y="573206"/>
            <a:ext cx="7506269" cy="5677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2050" name="Picture 2" descr="C:\Users\User\Desktop\КОНСУЛЬТАЦИИ\Моторика\9wV-cnJc6M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005" y="614149"/>
            <a:ext cx="7419426" cy="5627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983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074" name="Picture 2" descr="C:\Users\User\Desktop\КОНСУЛЬТАЦИИ\Моторика\B_fhDhcLNX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753" y="616236"/>
            <a:ext cx="7547212" cy="564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098" name="Picture 2" descr="C:\Users\User\Desktop\КОНСУЛЬТАЦИИ\Моторика\BRHHAtCATo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90267"/>
            <a:ext cx="7506269" cy="5595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5122" name="Picture 2" descr="C:\Users\User\Desktop\КОНСУЛЬТАЦИИ\Моторика\ElHNMM8P-3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048" y="634491"/>
            <a:ext cx="7451677" cy="5636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6146" name="Picture 2" descr="C:\Users\User\Desktop\КОНСУЛЬТАЦИИ\Моторика\MlaQqNWe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923" y="573206"/>
            <a:ext cx="7457801" cy="5704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7170" name="Picture 2" descr="C:\Users\User\Desktop\КОНСУЛЬТАЦИИ\Моторика\nLRY5vRQMJ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93333"/>
            <a:ext cx="7465325" cy="5616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8194" name="Picture 2" descr="C:\Users\User\Desktop\КОНСУЛЬТАЦИИ\Моторика\OIzv4jsxH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991" y="587035"/>
            <a:ext cx="7438029" cy="563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2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95</cp:revision>
  <dcterms:created xsi:type="dcterms:W3CDTF">2013-11-19T05:52:05Z</dcterms:created>
  <dcterms:modified xsi:type="dcterms:W3CDTF">2020-05-14T02:52:56Z</dcterms:modified>
</cp:coreProperties>
</file>